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0" y="89450"/>
            <a:ext cx="8520600" cy="4825500"/>
          </a:xfrm>
          <a:prstGeom prst="rect">
            <a:avLst/>
          </a:prstGeom>
          <a:solidFill>
            <a:schemeClr val="lt1"/>
          </a:solidFill>
        </p:spPr>
        <p:txBody>
          <a:bodyPr anchorCtr="0" anchor="b" bIns="91425" lIns="91425" spcFirstLastPara="1" rIns="91425" wrap="square" tIns="91425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Earth and Space Science Supply List: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Composition Notebook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Pen/Pencils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Colored Pencils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